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BB2F5-4A69-48CB-A2EE-252F93D7CF6F}" v="3" dt="2021-06-09T18:11:34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b8c2572083faed6a" providerId="LiveId" clId="{502BB2F5-4A69-48CB-A2EE-252F93D7CF6F}"/>
    <pc:docChg chg="undo custSel modSld">
      <pc:chgData name=" " userId="b8c2572083faed6a" providerId="LiveId" clId="{502BB2F5-4A69-48CB-A2EE-252F93D7CF6F}" dt="2021-06-10T17:05:43.938" v="392" actId="1076"/>
      <pc:docMkLst>
        <pc:docMk/>
      </pc:docMkLst>
      <pc:sldChg chg="addSp delSp modSp mod">
        <pc:chgData name=" " userId="b8c2572083faed6a" providerId="LiveId" clId="{502BB2F5-4A69-48CB-A2EE-252F93D7CF6F}" dt="2021-06-04T19:43:06.108" v="27" actId="20577"/>
        <pc:sldMkLst>
          <pc:docMk/>
          <pc:sldMk cId="2136778908" sldId="256"/>
        </pc:sldMkLst>
        <pc:spChg chg="mod">
          <ac:chgData name=" " userId="b8c2572083faed6a" providerId="LiveId" clId="{502BB2F5-4A69-48CB-A2EE-252F93D7CF6F}" dt="2021-06-04T19:41:57.036" v="0" actId="26606"/>
          <ac:spMkLst>
            <pc:docMk/>
            <pc:sldMk cId="2136778908" sldId="256"/>
            <ac:spMk id="2" creationId="{80962E17-85DE-4E1D-B491-24A53878099A}"/>
          </ac:spMkLst>
        </pc:spChg>
        <pc:spChg chg="mod">
          <ac:chgData name=" " userId="b8c2572083faed6a" providerId="LiveId" clId="{502BB2F5-4A69-48CB-A2EE-252F93D7CF6F}" dt="2021-06-04T19:43:06.108" v="27" actId="20577"/>
          <ac:spMkLst>
            <pc:docMk/>
            <pc:sldMk cId="2136778908" sldId="256"/>
            <ac:spMk id="3" creationId="{70D91A04-E583-4504-BED7-FC988CD816A9}"/>
          </ac:spMkLst>
        </pc:spChg>
        <pc:spChg chg="del">
          <ac:chgData name=" " userId="b8c2572083faed6a" providerId="LiveId" clId="{502BB2F5-4A69-48CB-A2EE-252F93D7CF6F}" dt="2021-06-04T19:41:57.036" v="0" actId="26606"/>
          <ac:spMkLst>
            <pc:docMk/>
            <pc:sldMk cId="2136778908" sldId="256"/>
            <ac:spMk id="9" creationId="{F95DA1D8-E874-4205-B6D5-557E0C072282}"/>
          </ac:spMkLst>
        </pc:spChg>
        <pc:spChg chg="add">
          <ac:chgData name=" " userId="b8c2572083faed6a" providerId="LiveId" clId="{502BB2F5-4A69-48CB-A2EE-252F93D7CF6F}" dt="2021-06-04T19:41:57.036" v="0" actId="26606"/>
          <ac:spMkLst>
            <pc:docMk/>
            <pc:sldMk cId="2136778908" sldId="256"/>
            <ac:spMk id="14" creationId="{C93D702E-F4E0-47FC-A74C-ECD9647A81AA}"/>
          </ac:spMkLst>
        </pc:spChg>
        <pc:picChg chg="mod ord">
          <ac:chgData name=" " userId="b8c2572083faed6a" providerId="LiveId" clId="{502BB2F5-4A69-48CB-A2EE-252F93D7CF6F}" dt="2021-06-04T19:41:57.036" v="0" actId="26606"/>
          <ac:picMkLst>
            <pc:docMk/>
            <pc:sldMk cId="2136778908" sldId="256"/>
            <ac:picMk id="4" creationId="{83398388-6B23-4FA6-8FC6-FB97569B6135}"/>
          </ac:picMkLst>
        </pc:picChg>
      </pc:sldChg>
      <pc:sldChg chg="addSp modSp mod">
        <pc:chgData name=" " userId="b8c2572083faed6a" providerId="LiveId" clId="{502BB2F5-4A69-48CB-A2EE-252F93D7CF6F}" dt="2021-06-10T17:04:40.102" v="366" actId="20577"/>
        <pc:sldMkLst>
          <pc:docMk/>
          <pc:sldMk cId="1065544923" sldId="257"/>
        </pc:sldMkLst>
        <pc:spChg chg="add mod">
          <ac:chgData name=" " userId="b8c2572083faed6a" providerId="LiveId" clId="{502BB2F5-4A69-48CB-A2EE-252F93D7CF6F}" dt="2021-06-10T17:04:40.102" v="366" actId="20577"/>
          <ac:spMkLst>
            <pc:docMk/>
            <pc:sldMk cId="1065544923" sldId="257"/>
            <ac:spMk id="3" creationId="{5601B664-AF35-476F-B86C-E1008DA95F90}"/>
          </ac:spMkLst>
        </pc:spChg>
        <pc:spChg chg="mod">
          <ac:chgData name=" " userId="b8c2572083faed6a" providerId="LiveId" clId="{502BB2F5-4A69-48CB-A2EE-252F93D7CF6F}" dt="2021-06-10T17:03:10.256" v="309" actId="20577"/>
          <ac:spMkLst>
            <pc:docMk/>
            <pc:sldMk cId="1065544923" sldId="257"/>
            <ac:spMk id="12" creationId="{F16BC481-3202-4B3A-9412-6FAC445AEC29}"/>
          </ac:spMkLst>
        </pc:spChg>
        <pc:spChg chg="mod">
          <ac:chgData name=" " userId="b8c2572083faed6a" providerId="LiveId" clId="{502BB2F5-4A69-48CB-A2EE-252F93D7CF6F}" dt="2021-06-10T17:04:37.173" v="362" actId="1076"/>
          <ac:spMkLst>
            <pc:docMk/>
            <pc:sldMk cId="1065544923" sldId="257"/>
            <ac:spMk id="14" creationId="{49933609-8860-46E3-8094-DA9178238753}"/>
          </ac:spMkLst>
        </pc:spChg>
        <pc:spChg chg="mod">
          <ac:chgData name=" " userId="b8c2572083faed6a" providerId="LiveId" clId="{502BB2F5-4A69-48CB-A2EE-252F93D7CF6F}" dt="2021-06-09T18:06:00.854" v="110" actId="1076"/>
          <ac:spMkLst>
            <pc:docMk/>
            <pc:sldMk cId="1065544923" sldId="257"/>
            <ac:spMk id="16" creationId="{C0AA128E-1467-4A12-A900-6BBC4B61D776}"/>
          </ac:spMkLst>
        </pc:spChg>
        <pc:spChg chg="mod">
          <ac:chgData name=" " userId="b8c2572083faed6a" providerId="LiveId" clId="{502BB2F5-4A69-48CB-A2EE-252F93D7CF6F}" dt="2021-06-10T17:03:49.829" v="313" actId="20577"/>
          <ac:spMkLst>
            <pc:docMk/>
            <pc:sldMk cId="1065544923" sldId="257"/>
            <ac:spMk id="17" creationId="{DCD71660-3D92-4E5A-834A-5174A666069C}"/>
          </ac:spMkLst>
        </pc:spChg>
        <pc:spChg chg="mod">
          <ac:chgData name=" " userId="b8c2572083faed6a" providerId="LiveId" clId="{502BB2F5-4A69-48CB-A2EE-252F93D7CF6F}" dt="2021-06-09T18:06:17.892" v="111" actId="1076"/>
          <ac:spMkLst>
            <pc:docMk/>
            <pc:sldMk cId="1065544923" sldId="257"/>
            <ac:spMk id="18" creationId="{C32BF401-5B5A-4D9E-AEC3-FD468B90CBDE}"/>
          </ac:spMkLst>
        </pc:spChg>
        <pc:spChg chg="mod">
          <ac:chgData name=" " userId="b8c2572083faed6a" providerId="LiveId" clId="{502BB2F5-4A69-48CB-A2EE-252F93D7CF6F}" dt="2021-06-09T18:08:02.848" v="187" actId="1076"/>
          <ac:spMkLst>
            <pc:docMk/>
            <pc:sldMk cId="1065544923" sldId="257"/>
            <ac:spMk id="19" creationId="{E4238796-9790-448A-9064-E1789A376293}"/>
          </ac:spMkLst>
        </pc:spChg>
        <pc:cxnChg chg="mod">
          <ac:chgData name=" " userId="b8c2572083faed6a" providerId="LiveId" clId="{502BB2F5-4A69-48CB-A2EE-252F93D7CF6F}" dt="2021-06-10T17:04:37.796" v="363" actId="14100"/>
          <ac:cxnSpMkLst>
            <pc:docMk/>
            <pc:sldMk cId="1065544923" sldId="257"/>
            <ac:cxnSpMk id="5" creationId="{BC1659F5-E328-4FDA-A036-44F246D930E0}"/>
          </ac:cxnSpMkLst>
        </pc:cxnChg>
      </pc:sldChg>
      <pc:sldChg chg="addSp modSp mod">
        <pc:chgData name=" " userId="b8c2572083faed6a" providerId="LiveId" clId="{502BB2F5-4A69-48CB-A2EE-252F93D7CF6F}" dt="2021-06-10T17:04:57.920" v="387" actId="20577"/>
        <pc:sldMkLst>
          <pc:docMk/>
          <pc:sldMk cId="60217223" sldId="258"/>
        </pc:sldMkLst>
        <pc:spChg chg="mod">
          <ac:chgData name=" " userId="b8c2572083faed6a" providerId="LiveId" clId="{502BB2F5-4A69-48CB-A2EE-252F93D7CF6F}" dt="2021-06-10T17:03:30.192" v="311" actId="20577"/>
          <ac:spMkLst>
            <pc:docMk/>
            <pc:sldMk cId="60217223" sldId="258"/>
            <ac:spMk id="8" creationId="{69A536FD-BD0B-4F66-923F-1686F9C58FB9}"/>
          </ac:spMkLst>
        </pc:spChg>
        <pc:spChg chg="mod">
          <ac:chgData name=" " userId="b8c2572083faed6a" providerId="LiveId" clId="{502BB2F5-4A69-48CB-A2EE-252F93D7CF6F}" dt="2021-06-09T18:09:42.168" v="197" actId="1076"/>
          <ac:spMkLst>
            <pc:docMk/>
            <pc:sldMk cId="60217223" sldId="258"/>
            <ac:spMk id="9" creationId="{EBA3CB4F-B7BE-4993-8ADB-9AFFBF1D5F25}"/>
          </ac:spMkLst>
        </pc:spChg>
        <pc:spChg chg="mod">
          <ac:chgData name=" " userId="b8c2572083faed6a" providerId="LiveId" clId="{502BB2F5-4A69-48CB-A2EE-252F93D7CF6F}" dt="2021-06-10T17:03:44.279" v="312" actId="20577"/>
          <ac:spMkLst>
            <pc:docMk/>
            <pc:sldMk cId="60217223" sldId="258"/>
            <ac:spMk id="10" creationId="{32A7504A-A183-444B-9141-6BA43589D7C6}"/>
          </ac:spMkLst>
        </pc:spChg>
        <pc:spChg chg="mod">
          <ac:chgData name=" " userId="b8c2572083faed6a" providerId="LiveId" clId="{502BB2F5-4A69-48CB-A2EE-252F93D7CF6F}" dt="2021-06-09T18:09:45.963" v="198" actId="1076"/>
          <ac:spMkLst>
            <pc:docMk/>
            <pc:sldMk cId="60217223" sldId="258"/>
            <ac:spMk id="11" creationId="{4E8C9005-B886-4D59-B9F1-BA037A4B7124}"/>
          </ac:spMkLst>
        </pc:spChg>
        <pc:spChg chg="mod">
          <ac:chgData name=" " userId="b8c2572083faed6a" providerId="LiveId" clId="{502BB2F5-4A69-48CB-A2EE-252F93D7CF6F}" dt="2021-06-09T18:09:53.377" v="199" actId="1076"/>
          <ac:spMkLst>
            <pc:docMk/>
            <pc:sldMk cId="60217223" sldId="258"/>
            <ac:spMk id="13" creationId="{D85EE943-72E8-43E8-AE1E-4021BCCC74EB}"/>
          </ac:spMkLst>
        </pc:spChg>
        <pc:spChg chg="add mod">
          <ac:chgData name=" " userId="b8c2572083faed6a" providerId="LiveId" clId="{502BB2F5-4A69-48CB-A2EE-252F93D7CF6F}" dt="2021-06-10T17:04:57.920" v="387" actId="20577"/>
          <ac:spMkLst>
            <pc:docMk/>
            <pc:sldMk cId="60217223" sldId="258"/>
            <ac:spMk id="14" creationId="{185E5219-48F9-4167-BC3E-53D56C6082E8}"/>
          </ac:spMkLst>
        </pc:spChg>
      </pc:sldChg>
      <pc:sldChg chg="addSp modSp mod">
        <pc:chgData name=" " userId="b8c2572083faed6a" providerId="LiveId" clId="{502BB2F5-4A69-48CB-A2EE-252F93D7CF6F}" dt="2021-06-10T17:03:56.016" v="314" actId="20577"/>
        <pc:sldMkLst>
          <pc:docMk/>
          <pc:sldMk cId="3517372584" sldId="259"/>
        </pc:sldMkLst>
        <pc:spChg chg="mod">
          <ac:chgData name=" " userId="b8c2572083faed6a" providerId="LiveId" clId="{502BB2F5-4A69-48CB-A2EE-252F93D7CF6F}" dt="2021-06-09T18:10:47.788" v="208" actId="1076"/>
          <ac:spMkLst>
            <pc:docMk/>
            <pc:sldMk cId="3517372584" sldId="259"/>
            <ac:spMk id="7" creationId="{46935948-0275-4CA9-818B-2F5683CCA11F}"/>
          </ac:spMkLst>
        </pc:spChg>
        <pc:spChg chg="mod">
          <ac:chgData name=" " userId="b8c2572083faed6a" providerId="LiveId" clId="{502BB2F5-4A69-48CB-A2EE-252F93D7CF6F}" dt="2021-06-09T18:10:53.751" v="210" actId="1076"/>
          <ac:spMkLst>
            <pc:docMk/>
            <pc:sldMk cId="3517372584" sldId="259"/>
            <ac:spMk id="8" creationId="{29763819-B89B-4D24-97CF-57C33ED12988}"/>
          </ac:spMkLst>
        </pc:spChg>
        <pc:spChg chg="mod">
          <ac:chgData name=" " userId="b8c2572083faed6a" providerId="LiveId" clId="{502BB2F5-4A69-48CB-A2EE-252F93D7CF6F}" dt="2021-06-10T17:03:56.016" v="314" actId="20577"/>
          <ac:spMkLst>
            <pc:docMk/>
            <pc:sldMk cId="3517372584" sldId="259"/>
            <ac:spMk id="10" creationId="{E84EC8AA-53D0-4D49-A21A-A392F2EB1407}"/>
          </ac:spMkLst>
        </pc:spChg>
        <pc:spChg chg="mod">
          <ac:chgData name=" " userId="b8c2572083faed6a" providerId="LiveId" clId="{502BB2F5-4A69-48CB-A2EE-252F93D7CF6F}" dt="2021-06-09T18:11:54.063" v="293" actId="20577"/>
          <ac:spMkLst>
            <pc:docMk/>
            <pc:sldMk cId="3517372584" sldId="259"/>
            <ac:spMk id="12" creationId="{18EE86D3-03C4-4854-BE26-0A866A1B3FC5}"/>
          </ac:spMkLst>
        </pc:spChg>
        <pc:spChg chg="mod">
          <ac:chgData name=" " userId="b8c2572083faed6a" providerId="LiveId" clId="{502BB2F5-4A69-48CB-A2EE-252F93D7CF6F}" dt="2021-06-09T18:11:50.320" v="292" actId="1076"/>
          <ac:spMkLst>
            <pc:docMk/>
            <pc:sldMk cId="3517372584" sldId="259"/>
            <ac:spMk id="13" creationId="{BB5C059B-DE7F-420C-8823-22CD04692EE5}"/>
          </ac:spMkLst>
        </pc:spChg>
        <pc:spChg chg="mod">
          <ac:chgData name=" " userId="b8c2572083faed6a" providerId="LiveId" clId="{502BB2F5-4A69-48CB-A2EE-252F93D7CF6F}" dt="2021-06-09T18:11:44.755" v="291" actId="1076"/>
          <ac:spMkLst>
            <pc:docMk/>
            <pc:sldMk cId="3517372584" sldId="259"/>
            <ac:spMk id="16" creationId="{29F9B799-0BFF-4312-B28B-BA81B28294BF}"/>
          </ac:spMkLst>
        </pc:spChg>
        <pc:spChg chg="mod">
          <ac:chgData name=" " userId="b8c2572083faed6a" providerId="LiveId" clId="{502BB2F5-4A69-48CB-A2EE-252F93D7CF6F}" dt="2021-06-09T18:11:41.279" v="290" actId="6549"/>
          <ac:spMkLst>
            <pc:docMk/>
            <pc:sldMk cId="3517372584" sldId="259"/>
            <ac:spMk id="19" creationId="{3B03E0B0-113D-45D5-9C75-C3BC9725E84F}"/>
          </ac:spMkLst>
        </pc:spChg>
        <pc:spChg chg="add mod">
          <ac:chgData name=" " userId="b8c2572083faed6a" providerId="LiveId" clId="{502BB2F5-4A69-48CB-A2EE-252F93D7CF6F}" dt="2021-06-09T18:10:32.080" v="204" actId="1076"/>
          <ac:spMkLst>
            <pc:docMk/>
            <pc:sldMk cId="3517372584" sldId="259"/>
            <ac:spMk id="20" creationId="{ECEE9664-EE43-4A06-9086-4DC2A2E0D22D}"/>
          </ac:spMkLst>
        </pc:spChg>
        <pc:cxnChg chg="mod">
          <ac:chgData name=" " userId="b8c2572083faed6a" providerId="LiveId" clId="{502BB2F5-4A69-48CB-A2EE-252F93D7CF6F}" dt="2021-06-09T18:10:45.313" v="207" actId="14100"/>
          <ac:cxnSpMkLst>
            <pc:docMk/>
            <pc:sldMk cId="3517372584" sldId="259"/>
            <ac:cxnSpMk id="3" creationId="{3BA9871E-912C-42BA-B46A-E76A4D46F19E}"/>
          </ac:cxnSpMkLst>
        </pc:cxnChg>
        <pc:cxnChg chg="mod">
          <ac:chgData name=" " userId="b8c2572083faed6a" providerId="LiveId" clId="{502BB2F5-4A69-48CB-A2EE-252F93D7CF6F}" dt="2021-06-09T18:10:51.762" v="209" actId="14100"/>
          <ac:cxnSpMkLst>
            <pc:docMk/>
            <pc:sldMk cId="3517372584" sldId="259"/>
            <ac:cxnSpMk id="4" creationId="{AF53752A-ECA5-453C-B2F3-DE5F94F6B4E7}"/>
          </ac:cxnSpMkLst>
        </pc:cxnChg>
      </pc:sldChg>
      <pc:sldChg chg="modSp mod">
        <pc:chgData name=" " userId="b8c2572083faed6a" providerId="LiveId" clId="{502BB2F5-4A69-48CB-A2EE-252F93D7CF6F}" dt="2021-06-10T17:05:23.743" v="390" actId="1076"/>
        <pc:sldMkLst>
          <pc:docMk/>
          <pc:sldMk cId="803643438" sldId="260"/>
        </pc:sldMkLst>
        <pc:spChg chg="mod">
          <ac:chgData name=" " userId="b8c2572083faed6a" providerId="LiveId" clId="{502BB2F5-4A69-48CB-A2EE-252F93D7CF6F}" dt="2021-06-10T17:05:19.366" v="389" actId="20577"/>
          <ac:spMkLst>
            <pc:docMk/>
            <pc:sldMk cId="803643438" sldId="260"/>
            <ac:spMk id="10" creationId="{F93F5D54-69A8-4A45-9EF0-C2D957EAE9C8}"/>
          </ac:spMkLst>
        </pc:spChg>
        <pc:spChg chg="mod">
          <ac:chgData name=" " userId="b8c2572083faed6a" providerId="LiveId" clId="{502BB2F5-4A69-48CB-A2EE-252F93D7CF6F}" dt="2021-06-10T17:05:23.743" v="390" actId="1076"/>
          <ac:spMkLst>
            <pc:docMk/>
            <pc:sldMk cId="803643438" sldId="260"/>
            <ac:spMk id="13" creationId="{9265592A-CB36-4E49-BDF7-A93257F4CE7C}"/>
          </ac:spMkLst>
        </pc:spChg>
      </pc:sldChg>
      <pc:sldChg chg="modSp mod">
        <pc:chgData name=" " userId="b8c2572083faed6a" providerId="LiveId" clId="{502BB2F5-4A69-48CB-A2EE-252F93D7CF6F}" dt="2021-06-10T17:05:43.938" v="392" actId="1076"/>
        <pc:sldMkLst>
          <pc:docMk/>
          <pc:sldMk cId="1320593078" sldId="261"/>
        </pc:sldMkLst>
        <pc:spChg chg="mod">
          <ac:chgData name=" " userId="b8c2572083faed6a" providerId="LiveId" clId="{502BB2F5-4A69-48CB-A2EE-252F93D7CF6F}" dt="2021-06-10T17:05:35.209" v="391" actId="1076"/>
          <ac:spMkLst>
            <pc:docMk/>
            <pc:sldMk cId="1320593078" sldId="261"/>
            <ac:spMk id="9" creationId="{8CD55056-06D3-4456-ACA3-15326C42B579}"/>
          </ac:spMkLst>
        </pc:spChg>
        <pc:spChg chg="mod">
          <ac:chgData name=" " userId="b8c2572083faed6a" providerId="LiveId" clId="{502BB2F5-4A69-48CB-A2EE-252F93D7CF6F}" dt="2021-06-09T18:12:33.984" v="308" actId="1076"/>
          <ac:spMkLst>
            <pc:docMk/>
            <pc:sldMk cId="1320593078" sldId="261"/>
            <ac:spMk id="13" creationId="{75AB4944-5A6A-4D6E-8283-01957E8AFB42}"/>
          </ac:spMkLst>
        </pc:spChg>
        <pc:spChg chg="mod">
          <ac:chgData name=" " userId="b8c2572083faed6a" providerId="LiveId" clId="{502BB2F5-4A69-48CB-A2EE-252F93D7CF6F}" dt="2021-06-10T17:05:43.938" v="392" actId="1076"/>
          <ac:spMkLst>
            <pc:docMk/>
            <pc:sldMk cId="1320593078" sldId="261"/>
            <ac:spMk id="14" creationId="{E7754552-D3FD-4C5D-BCF6-5865205B0FC8}"/>
          </ac:spMkLst>
        </pc:spChg>
        <pc:spChg chg="mod">
          <ac:chgData name=" " userId="b8c2572083faed6a" providerId="LiveId" clId="{502BB2F5-4A69-48CB-A2EE-252F93D7CF6F}" dt="2021-06-09T18:12:29.788" v="307" actId="20577"/>
          <ac:spMkLst>
            <pc:docMk/>
            <pc:sldMk cId="1320593078" sldId="261"/>
            <ac:spMk id="15" creationId="{123E2265-37A5-48FA-8476-D8FFAAA3E6E5}"/>
          </ac:spMkLst>
        </pc:spChg>
        <pc:spChg chg="mod">
          <ac:chgData name=" " userId="b8c2572083faed6a" providerId="LiveId" clId="{502BB2F5-4A69-48CB-A2EE-252F93D7CF6F}" dt="2021-06-09T18:12:16.505" v="294" actId="1076"/>
          <ac:spMkLst>
            <pc:docMk/>
            <pc:sldMk cId="1320593078" sldId="261"/>
            <ac:spMk id="20" creationId="{DF1A4AFB-738C-4727-84A1-61530F3DDA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6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38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43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9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00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xmlns="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46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26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xmlns="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01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xmlns="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73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33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xmlns="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16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7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18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C93D702E-F4E0-47FC-A74C-ECD9647A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80962E17-85DE-4E1D-B491-24A53878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1974"/>
            <a:ext cx="9144000" cy="1152663"/>
          </a:xfrm>
        </p:spPr>
        <p:txBody>
          <a:bodyPr>
            <a:normAutofit/>
          </a:bodyPr>
          <a:lstStyle/>
          <a:p>
            <a:pPr algn="ctr"/>
            <a:r>
              <a:rPr lang="fr-FR"/>
              <a:t>PARCOURS AVENIR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0D91A04-E583-4504-BED7-FC988CD81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1718"/>
            <a:ext cx="9144000" cy="646785"/>
          </a:xfrm>
        </p:spPr>
        <p:txBody>
          <a:bodyPr>
            <a:normAutofit/>
          </a:bodyPr>
          <a:lstStyle/>
          <a:p>
            <a:pPr algn="ctr"/>
            <a:r>
              <a:rPr lang="fr-FR" dirty="0" err="1"/>
              <a:t>PERsPECTIVES</a:t>
            </a:r>
            <a:r>
              <a:rPr lang="fr-FR" dirty="0"/>
              <a:t> 2021 - 2022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3398388-6B23-4FA6-8FC6-FB97569B61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95" b="16307"/>
          <a:stretch/>
        </p:blipFill>
        <p:spPr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13677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0EFFCE1-0DEE-4B1E-8AD1-2A51FDE3B832}"/>
              </a:ext>
            </a:extLst>
          </p:cNvPr>
          <p:cNvSpPr txBox="1"/>
          <p:nvPr/>
        </p:nvSpPr>
        <p:spPr>
          <a:xfrm>
            <a:off x="4480572" y="823228"/>
            <a:ext cx="314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NIVEAU 6EME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xmlns="" id="{A5F616C3-6E25-40EC-94AE-2A2123BF23CD}"/>
              </a:ext>
            </a:extLst>
          </p:cNvPr>
          <p:cNvCxnSpPr/>
          <p:nvPr/>
        </p:nvCxnSpPr>
        <p:spPr>
          <a:xfrm rot="10800000" flipV="1">
            <a:off x="2617077" y="1476374"/>
            <a:ext cx="1923667" cy="8464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BC1659F5-E328-4FDA-A036-44F246D930E0}"/>
              </a:ext>
            </a:extLst>
          </p:cNvPr>
          <p:cNvCxnSpPr>
            <a:cxnSpLocks/>
          </p:cNvCxnSpPr>
          <p:nvPr/>
        </p:nvCxnSpPr>
        <p:spPr>
          <a:xfrm flipH="1">
            <a:off x="4630998" y="1628775"/>
            <a:ext cx="417252" cy="2011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F970D404-9785-473C-936A-BC1744067BD7}"/>
              </a:ext>
            </a:extLst>
          </p:cNvPr>
          <p:cNvCxnSpPr>
            <a:cxnSpLocks/>
          </p:cNvCxnSpPr>
          <p:nvPr/>
        </p:nvCxnSpPr>
        <p:spPr>
          <a:xfrm>
            <a:off x="6604986" y="1647414"/>
            <a:ext cx="603682" cy="19036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xmlns="" id="{6E1593C6-3CAC-4BAD-8AE8-CA61D5E684CB}"/>
              </a:ext>
            </a:extLst>
          </p:cNvPr>
          <p:cNvCxnSpPr>
            <a:cxnSpLocks/>
          </p:cNvCxnSpPr>
          <p:nvPr/>
        </p:nvCxnSpPr>
        <p:spPr>
          <a:xfrm>
            <a:off x="7714695" y="1476375"/>
            <a:ext cx="1494026" cy="1540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F16BC481-3202-4B3A-9412-6FAC445AEC29}"/>
              </a:ext>
            </a:extLst>
          </p:cNvPr>
          <p:cNvSpPr txBox="1"/>
          <p:nvPr/>
        </p:nvSpPr>
        <p:spPr>
          <a:xfrm>
            <a:off x="1158077" y="2474956"/>
            <a:ext cx="21483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Découverte des métiers en heures de vie de classe.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49933609-8860-46E3-8094-DA9178238753}"/>
              </a:ext>
            </a:extLst>
          </p:cNvPr>
          <p:cNvSpPr txBox="1"/>
          <p:nvPr/>
        </p:nvSpPr>
        <p:spPr>
          <a:xfrm>
            <a:off x="3706148" y="3689580"/>
            <a:ext cx="23141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Interview d’un professionnel </a:t>
            </a:r>
          </a:p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 son entourage.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C0AA128E-1467-4A12-A900-6BBC4B61D776}"/>
              </a:ext>
            </a:extLst>
          </p:cNvPr>
          <p:cNvSpPr txBox="1"/>
          <p:nvPr/>
        </p:nvSpPr>
        <p:spPr>
          <a:xfrm>
            <a:off x="6238612" y="3609882"/>
            <a:ext cx="231411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Mise au propre de l’interview et présentation orale lors de la quinzaine de l’orientation</a:t>
            </a:r>
          </a:p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avec </a:t>
            </a:r>
            <a:r>
              <a:rPr lang="fr-F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un professeur et sa classe.</a:t>
            </a:r>
            <a:endParaRPr lang="fr-F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DCD71660-3D92-4E5A-834A-5174A666069C}"/>
              </a:ext>
            </a:extLst>
          </p:cNvPr>
          <p:cNvSpPr txBox="1"/>
          <p:nvPr/>
        </p:nvSpPr>
        <p:spPr>
          <a:xfrm>
            <a:off x="9403857" y="2371039"/>
            <a:ext cx="219925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Validation de </a:t>
            </a:r>
            <a:r>
              <a:rPr lang="fr-F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compétenceset</a:t>
            </a:r>
            <a:r>
              <a:rPr lang="fr-F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appréciations dans les bulletins.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C32BF401-5B5A-4D9E-AEC3-FD468B90CBDE}"/>
              </a:ext>
            </a:extLst>
          </p:cNvPr>
          <p:cNvSpPr txBox="1"/>
          <p:nvPr/>
        </p:nvSpPr>
        <p:spPr>
          <a:xfrm rot="20933595">
            <a:off x="8061736" y="5629935"/>
            <a:ext cx="1255472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Avril 2022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E4238796-9790-448A-9064-E1789A376293}"/>
              </a:ext>
            </a:extLst>
          </p:cNvPr>
          <p:cNvSpPr txBox="1"/>
          <p:nvPr/>
        </p:nvSpPr>
        <p:spPr>
          <a:xfrm rot="20933595">
            <a:off x="10584380" y="3563253"/>
            <a:ext cx="1359668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Trimestre 3</a:t>
            </a:r>
          </a:p>
        </p:txBody>
      </p:sp>
    </p:spTree>
    <p:extLst>
      <p:ext uri="{BB962C8B-B14F-4D97-AF65-F5344CB8AC3E}">
        <p14:creationId xmlns:p14="http://schemas.microsoft.com/office/powerpoint/2010/main" xmlns="" val="106554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4A45048-9441-496A-AB14-F8CEA6AF8E54}"/>
              </a:ext>
            </a:extLst>
          </p:cNvPr>
          <p:cNvSpPr txBox="1"/>
          <p:nvPr/>
        </p:nvSpPr>
        <p:spPr>
          <a:xfrm>
            <a:off x="4480572" y="823228"/>
            <a:ext cx="314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n w="22225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NIVEAU 5EME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51CC549E-C90E-4EF6-9168-8BA981BDFECF}"/>
              </a:ext>
            </a:extLst>
          </p:cNvPr>
          <p:cNvCxnSpPr/>
          <p:nvPr/>
        </p:nvCxnSpPr>
        <p:spPr>
          <a:xfrm flipH="1">
            <a:off x="2788143" y="1476375"/>
            <a:ext cx="1752600" cy="1457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xmlns="" id="{EB3C43FF-9E11-4A36-973F-4E22AC5D4DAD}"/>
              </a:ext>
            </a:extLst>
          </p:cNvPr>
          <p:cNvCxnSpPr>
            <a:cxnSpLocks/>
          </p:cNvCxnSpPr>
          <p:nvPr/>
        </p:nvCxnSpPr>
        <p:spPr>
          <a:xfrm flipH="1">
            <a:off x="4630998" y="1628775"/>
            <a:ext cx="417252" cy="2011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EDB2D607-8D8A-4AA2-AB9D-C7721D7D325A}"/>
              </a:ext>
            </a:extLst>
          </p:cNvPr>
          <p:cNvCxnSpPr>
            <a:cxnSpLocks/>
          </p:cNvCxnSpPr>
          <p:nvPr/>
        </p:nvCxnSpPr>
        <p:spPr>
          <a:xfrm>
            <a:off x="6198662" y="1670388"/>
            <a:ext cx="1010006" cy="18806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EF8FC544-BE67-468F-923A-9FDD5FAE3917}"/>
              </a:ext>
            </a:extLst>
          </p:cNvPr>
          <p:cNvCxnSpPr>
            <a:cxnSpLocks/>
          </p:cNvCxnSpPr>
          <p:nvPr/>
        </p:nvCxnSpPr>
        <p:spPr>
          <a:xfrm>
            <a:off x="7561003" y="1476375"/>
            <a:ext cx="1647718" cy="1540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DBA065A-A521-4E06-B62D-570D816989E6}"/>
              </a:ext>
            </a:extLst>
          </p:cNvPr>
          <p:cNvSpPr txBox="1"/>
          <p:nvPr/>
        </p:nvSpPr>
        <p:spPr>
          <a:xfrm>
            <a:off x="770318" y="2992156"/>
            <a:ext cx="31534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Jeu sur les métiers au CDI</a:t>
            </a: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(optionnel ) </a:t>
            </a:r>
            <a:endParaRPr lang="fr-FR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9A536FD-BD0B-4F66-923F-1686F9C58FB9}"/>
              </a:ext>
            </a:extLst>
          </p:cNvPr>
          <p:cNvSpPr txBox="1"/>
          <p:nvPr/>
        </p:nvSpPr>
        <p:spPr>
          <a:xfrm>
            <a:off x="3531327" y="3766723"/>
            <a:ext cx="23141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Réalisation d’une fiche métier.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EBA3CB4F-B7BE-4993-8ADB-9AFFBF1D5F25}"/>
              </a:ext>
            </a:extLst>
          </p:cNvPr>
          <p:cNvSpPr txBox="1"/>
          <p:nvPr/>
        </p:nvSpPr>
        <p:spPr>
          <a:xfrm>
            <a:off x="6225857" y="3598261"/>
            <a:ext cx="231411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Fiche tapée ,imprimée et affichage par classe prévu lors de la quinzaine de l’orientation.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2A7504A-A183-444B-9141-6BA43589D7C6}"/>
              </a:ext>
            </a:extLst>
          </p:cNvPr>
          <p:cNvSpPr txBox="1"/>
          <p:nvPr/>
        </p:nvSpPr>
        <p:spPr>
          <a:xfrm>
            <a:off x="9232395" y="2590922"/>
            <a:ext cx="24890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Validation de </a:t>
            </a:r>
            <a:r>
              <a:rPr lang="fr-FR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compétences </a:t>
            </a:r>
            <a:r>
              <a:rPr lang="fr-F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et appréciations dans les bulletins.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4E8C9005-B886-4D59-B9F1-BA037A4B7124}"/>
              </a:ext>
            </a:extLst>
          </p:cNvPr>
          <p:cNvSpPr txBox="1"/>
          <p:nvPr/>
        </p:nvSpPr>
        <p:spPr>
          <a:xfrm rot="20933595">
            <a:off x="7944275" y="5134982"/>
            <a:ext cx="1255472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Avril 2022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16A102B-A516-4F9E-9A75-8D878DA62FA6}"/>
              </a:ext>
            </a:extLst>
          </p:cNvPr>
          <p:cNvSpPr txBox="1"/>
          <p:nvPr/>
        </p:nvSpPr>
        <p:spPr>
          <a:xfrm rot="20933595">
            <a:off x="10517639" y="3772884"/>
            <a:ext cx="1359668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Trimestre 3</a:t>
            </a:r>
          </a:p>
        </p:txBody>
      </p:sp>
    </p:spTree>
    <p:extLst>
      <p:ext uri="{BB962C8B-B14F-4D97-AF65-F5344CB8AC3E}">
        <p14:creationId xmlns:p14="http://schemas.microsoft.com/office/powerpoint/2010/main" xmlns="" val="6021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98D8E9F-8AA2-4947-B673-010D61B5BF2E}"/>
              </a:ext>
            </a:extLst>
          </p:cNvPr>
          <p:cNvSpPr txBox="1"/>
          <p:nvPr/>
        </p:nvSpPr>
        <p:spPr>
          <a:xfrm>
            <a:off x="4420400" y="823228"/>
            <a:ext cx="314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</a:rPr>
              <a:t>NIVEAU 4EME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3BA9871E-912C-42BA-B46A-E76A4D46F19E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68414" y="1476375"/>
            <a:ext cx="1072330" cy="6782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xmlns="" id="{AF53752A-ECA5-453C-B2F3-DE5F94F6B4E7}"/>
              </a:ext>
            </a:extLst>
          </p:cNvPr>
          <p:cNvCxnSpPr>
            <a:cxnSpLocks/>
          </p:cNvCxnSpPr>
          <p:nvPr/>
        </p:nvCxnSpPr>
        <p:spPr>
          <a:xfrm flipH="1">
            <a:off x="4990059" y="1628775"/>
            <a:ext cx="58191" cy="12222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0E82397F-D4B8-40C3-8BA1-622814F7AA70}"/>
              </a:ext>
            </a:extLst>
          </p:cNvPr>
          <p:cNvCxnSpPr>
            <a:cxnSpLocks/>
          </p:cNvCxnSpPr>
          <p:nvPr/>
        </p:nvCxnSpPr>
        <p:spPr>
          <a:xfrm>
            <a:off x="6198662" y="1670388"/>
            <a:ext cx="1010006" cy="18806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6AD393D8-3931-4BB2-864B-BB2D1FB5D1CF}"/>
              </a:ext>
            </a:extLst>
          </p:cNvPr>
          <p:cNvCxnSpPr>
            <a:cxnSpLocks/>
          </p:cNvCxnSpPr>
          <p:nvPr/>
        </p:nvCxnSpPr>
        <p:spPr>
          <a:xfrm>
            <a:off x="7561003" y="1476375"/>
            <a:ext cx="1647718" cy="1540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6935948-0275-4CA9-818B-2F5683CCA11F}"/>
              </a:ext>
            </a:extLst>
          </p:cNvPr>
          <p:cNvSpPr txBox="1"/>
          <p:nvPr/>
        </p:nvSpPr>
        <p:spPr>
          <a:xfrm>
            <a:off x="578020" y="2304857"/>
            <a:ext cx="36102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Test sur la connaissance de soi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9763819-B89B-4D24-97CF-57C33ED12988}"/>
              </a:ext>
            </a:extLst>
          </p:cNvPr>
          <p:cNvSpPr txBox="1"/>
          <p:nvPr/>
        </p:nvSpPr>
        <p:spPr>
          <a:xfrm>
            <a:off x="3279228" y="2990910"/>
            <a:ext cx="259485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Choix d’un métier et préparation d’un diaporama et d’une présentation orale</a:t>
            </a:r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4D5CC7F-E655-4079-8BB9-A5D768B5F1B2}"/>
              </a:ext>
            </a:extLst>
          </p:cNvPr>
          <p:cNvSpPr txBox="1"/>
          <p:nvPr/>
        </p:nvSpPr>
        <p:spPr>
          <a:xfrm>
            <a:off x="6173053" y="3710284"/>
            <a:ext cx="231411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Présentation orale lors de la quinzaine de </a:t>
            </a:r>
            <a:r>
              <a:rPr lang="fr-FR" b="1" dirty="0" smtClean="0">
                <a:solidFill>
                  <a:srgbClr val="00B050"/>
                </a:solidFill>
              </a:rPr>
              <a:t>l’orientation devant la classe et un professeur</a:t>
            </a:r>
            <a:r>
              <a:rPr lang="fr-F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fr-F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E84EC8AA-53D0-4D49-A21A-A392F2EB1407}"/>
              </a:ext>
            </a:extLst>
          </p:cNvPr>
          <p:cNvSpPr txBox="1"/>
          <p:nvPr/>
        </p:nvSpPr>
        <p:spPr>
          <a:xfrm>
            <a:off x="8936482" y="3099021"/>
            <a:ext cx="24890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Validation de </a:t>
            </a:r>
            <a:r>
              <a:rPr lang="fr-FR" b="1" dirty="0" smtClean="0">
                <a:solidFill>
                  <a:srgbClr val="00B050"/>
                </a:solidFill>
              </a:rPr>
              <a:t>compétences et appréciations dans les bulletins.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E21D7FA3-EC89-4A9D-8CF7-35664789F6F8}"/>
              </a:ext>
            </a:extLst>
          </p:cNvPr>
          <p:cNvSpPr txBox="1"/>
          <p:nvPr/>
        </p:nvSpPr>
        <p:spPr>
          <a:xfrm rot="20933595">
            <a:off x="7587025" y="5337953"/>
            <a:ext cx="1255472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Avril 2022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18EE86D3-03C4-4854-BE26-0A866A1B3FC5}"/>
              </a:ext>
            </a:extLst>
          </p:cNvPr>
          <p:cNvSpPr txBox="1"/>
          <p:nvPr/>
        </p:nvSpPr>
        <p:spPr>
          <a:xfrm rot="20933595">
            <a:off x="10580701" y="4592691"/>
            <a:ext cx="1359668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Trimestre 3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xmlns="" id="{743A2292-571D-4BDB-993B-0D2E6B148336}"/>
              </a:ext>
            </a:extLst>
          </p:cNvPr>
          <p:cNvCxnSpPr/>
          <p:nvPr/>
        </p:nvCxnSpPr>
        <p:spPr>
          <a:xfrm>
            <a:off x="7883371" y="1251751"/>
            <a:ext cx="11807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29F9B799-0BFF-4312-B28B-BA81B28294BF}"/>
              </a:ext>
            </a:extLst>
          </p:cNvPr>
          <p:cNvSpPr txBox="1"/>
          <p:nvPr/>
        </p:nvSpPr>
        <p:spPr>
          <a:xfrm>
            <a:off x="9208720" y="1906934"/>
            <a:ext cx="20688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STAGE DE FIN D </a:t>
            </a:r>
            <a:r>
              <a:rPr lang="fr-FR" b="1" dirty="0" smtClean="0">
                <a:solidFill>
                  <a:srgbClr val="92D050"/>
                </a:solidFill>
              </a:rPr>
              <a:t>ANNEE (à voir)</a:t>
            </a:r>
            <a:endParaRPr lang="fr-FR" b="1" dirty="0">
              <a:solidFill>
                <a:srgbClr val="92D050"/>
              </a:solidFill>
            </a:endParaRP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xmlns="" id="{A15E4660-1242-44B3-88E2-125B07DF7352}"/>
              </a:ext>
            </a:extLst>
          </p:cNvPr>
          <p:cNvCxnSpPr/>
          <p:nvPr/>
        </p:nvCxnSpPr>
        <p:spPr>
          <a:xfrm>
            <a:off x="7705817" y="1331650"/>
            <a:ext cx="1358284" cy="7682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3B03E0B0-113D-45D5-9C75-C3BC9725E84F}"/>
              </a:ext>
            </a:extLst>
          </p:cNvPr>
          <p:cNvSpPr txBox="1"/>
          <p:nvPr/>
        </p:nvSpPr>
        <p:spPr>
          <a:xfrm>
            <a:off x="9120508" y="398340"/>
            <a:ext cx="22168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Distribution et étude d’un document bilan «  après la 4</a:t>
            </a:r>
            <a:r>
              <a:rPr lang="fr-FR" b="1" baseline="30000" dirty="0">
                <a:solidFill>
                  <a:srgbClr val="92D050"/>
                </a:solidFill>
              </a:rPr>
              <a:t>e</a:t>
            </a:r>
            <a:r>
              <a:rPr lang="fr-FR" b="1" dirty="0">
                <a:solidFill>
                  <a:srgbClr val="92D050"/>
                </a:solidFill>
              </a:rPr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xmlns="" val="351737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E23C720-4058-48C8-85DB-4009810FF66B}"/>
              </a:ext>
            </a:extLst>
          </p:cNvPr>
          <p:cNvSpPr txBox="1"/>
          <p:nvPr/>
        </p:nvSpPr>
        <p:spPr>
          <a:xfrm>
            <a:off x="4116587" y="690063"/>
            <a:ext cx="314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NIVEAU 3EME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0EFF3636-6052-4C65-BA01-9BA7AEE580D5}"/>
              </a:ext>
            </a:extLst>
          </p:cNvPr>
          <p:cNvCxnSpPr>
            <a:cxnSpLocks/>
          </p:cNvCxnSpPr>
          <p:nvPr/>
        </p:nvCxnSpPr>
        <p:spPr>
          <a:xfrm rot="5400000">
            <a:off x="3201420" y="1484081"/>
            <a:ext cx="1116211" cy="834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xmlns="" id="{832136BD-F6D0-43C3-B665-3B98D5BCC65B}"/>
              </a:ext>
            </a:extLst>
          </p:cNvPr>
          <p:cNvCxnSpPr>
            <a:cxnSpLocks/>
          </p:cNvCxnSpPr>
          <p:nvPr/>
        </p:nvCxnSpPr>
        <p:spPr>
          <a:xfrm flipH="1">
            <a:off x="4267013" y="1495610"/>
            <a:ext cx="417252" cy="2011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0329B5D5-E001-4979-9A05-6A71E8257B4E}"/>
              </a:ext>
            </a:extLst>
          </p:cNvPr>
          <p:cNvCxnSpPr>
            <a:cxnSpLocks/>
          </p:cNvCxnSpPr>
          <p:nvPr/>
        </p:nvCxnSpPr>
        <p:spPr>
          <a:xfrm>
            <a:off x="5834677" y="1537223"/>
            <a:ext cx="2670131" cy="17436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0F017737-1C68-4FC5-8A4C-A747EC9FC568}"/>
              </a:ext>
            </a:extLst>
          </p:cNvPr>
          <p:cNvCxnSpPr>
            <a:cxnSpLocks/>
          </p:cNvCxnSpPr>
          <p:nvPr/>
        </p:nvCxnSpPr>
        <p:spPr>
          <a:xfrm>
            <a:off x="7197018" y="1343210"/>
            <a:ext cx="1733918" cy="1940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01DF7563-5B06-4040-8DC8-5B39255CAA7B}"/>
              </a:ext>
            </a:extLst>
          </p:cNvPr>
          <p:cNvSpPr txBox="1"/>
          <p:nvPr/>
        </p:nvSpPr>
        <p:spPr>
          <a:xfrm>
            <a:off x="656481" y="2620327"/>
            <a:ext cx="28488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Présentation des filières.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E2DDC3DF-0A93-4F53-B5B9-DC632C4A8D0C}"/>
              </a:ext>
            </a:extLst>
          </p:cNvPr>
          <p:cNvSpPr txBox="1"/>
          <p:nvPr/>
        </p:nvSpPr>
        <p:spPr>
          <a:xfrm>
            <a:off x="6019350" y="3795101"/>
            <a:ext cx="23141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Stage en entreprise et rapport de stage.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7F629E3A-759B-46C8-9CF7-619192A5ECD2}"/>
              </a:ext>
            </a:extLst>
          </p:cNvPr>
          <p:cNvSpPr txBox="1"/>
          <p:nvPr/>
        </p:nvSpPr>
        <p:spPr>
          <a:xfrm>
            <a:off x="8649922" y="3322301"/>
            <a:ext cx="231411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Participation à des forums, des mini stages, des rencontres,…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93F5D54-69A8-4A45-9EF0-C2D957EAE9C8}"/>
              </a:ext>
            </a:extLst>
          </p:cNvPr>
          <p:cNvSpPr txBox="1"/>
          <p:nvPr/>
        </p:nvSpPr>
        <p:spPr>
          <a:xfrm>
            <a:off x="9283271" y="876456"/>
            <a:ext cx="248907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Travail sur son projet personnel d’orientation</a:t>
            </a:r>
          </a:p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POSSIBILITE DE PRESENTER SON PARCOURS AVENIR A L’ORAL DU BREVET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xmlns="" id="{4EB98FAA-4BA4-41F8-A262-E29895329A01}"/>
              </a:ext>
            </a:extLst>
          </p:cNvPr>
          <p:cNvCxnSpPr/>
          <p:nvPr/>
        </p:nvCxnSpPr>
        <p:spPr>
          <a:xfrm>
            <a:off x="5264458" y="1440216"/>
            <a:ext cx="1242874" cy="2193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A04AC80E-98BF-4E4F-BD41-7E3694D81ABB}"/>
              </a:ext>
            </a:extLst>
          </p:cNvPr>
          <p:cNvSpPr txBox="1"/>
          <p:nvPr/>
        </p:nvSpPr>
        <p:spPr>
          <a:xfrm>
            <a:off x="1996967" y="3665777"/>
            <a:ext cx="361964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Travail sur la connaissance de soi amorcée par une heure avec le conseiller d’orientation psychologue puis poursuivie sur le site </a:t>
            </a:r>
            <a:r>
              <a:rPr lang="fr-FR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onisep</a:t>
            </a:r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0364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A319487B-7DFA-442B-BDEC-2E5E3362A8D0}"/>
              </a:ext>
            </a:extLst>
          </p:cNvPr>
          <p:cNvSpPr txBox="1"/>
          <p:nvPr/>
        </p:nvSpPr>
        <p:spPr>
          <a:xfrm>
            <a:off x="3344355" y="778227"/>
            <a:ext cx="5708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QUINZAINE ORIENTATION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91EFE8B0-BEDA-4A14-93ED-39C96816E144}"/>
              </a:ext>
            </a:extLst>
          </p:cNvPr>
          <p:cNvCxnSpPr/>
          <p:nvPr/>
        </p:nvCxnSpPr>
        <p:spPr>
          <a:xfrm flipH="1">
            <a:off x="2788143" y="1476375"/>
            <a:ext cx="1752600" cy="1457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xmlns="" id="{3C54EA70-E90F-4444-B3E2-ECC9216E7784}"/>
              </a:ext>
            </a:extLst>
          </p:cNvPr>
          <p:cNvCxnSpPr>
            <a:cxnSpLocks/>
          </p:cNvCxnSpPr>
          <p:nvPr/>
        </p:nvCxnSpPr>
        <p:spPr>
          <a:xfrm flipH="1">
            <a:off x="4863789" y="1628775"/>
            <a:ext cx="417252" cy="2011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1138CFB4-3A0B-4771-854C-B39B29F74C68}"/>
              </a:ext>
            </a:extLst>
          </p:cNvPr>
          <p:cNvCxnSpPr>
            <a:cxnSpLocks/>
          </p:cNvCxnSpPr>
          <p:nvPr/>
        </p:nvCxnSpPr>
        <p:spPr>
          <a:xfrm>
            <a:off x="6511175" y="1591861"/>
            <a:ext cx="697493" cy="1959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72070AC6-38D6-413F-873E-532758C9E8FE}"/>
              </a:ext>
            </a:extLst>
          </p:cNvPr>
          <p:cNvCxnSpPr>
            <a:cxnSpLocks/>
          </p:cNvCxnSpPr>
          <p:nvPr/>
        </p:nvCxnSpPr>
        <p:spPr>
          <a:xfrm>
            <a:off x="7561003" y="1476375"/>
            <a:ext cx="1647718" cy="1540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A489C84-E5F3-4159-823B-48B3DF0565A8}"/>
              </a:ext>
            </a:extLst>
          </p:cNvPr>
          <p:cNvSpPr txBox="1"/>
          <p:nvPr/>
        </p:nvSpPr>
        <p:spPr>
          <a:xfrm>
            <a:off x="1189608" y="3063536"/>
            <a:ext cx="35221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AFFICHAGE </a:t>
            </a:r>
            <a:r>
              <a:rPr lang="fr-F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FICHES </a:t>
            </a:r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METIERS 5E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4B81395-82FA-4204-9AC2-19532FE4433F}"/>
              </a:ext>
            </a:extLst>
          </p:cNvPr>
          <p:cNvSpPr txBox="1"/>
          <p:nvPr/>
        </p:nvSpPr>
        <p:spPr>
          <a:xfrm>
            <a:off x="2788143" y="3766723"/>
            <a:ext cx="30572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Passages oraux 6</a:t>
            </a:r>
            <a:r>
              <a:rPr lang="fr-FR" b="1" baseline="30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</a:t>
            </a:r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et 4</a:t>
            </a:r>
            <a:r>
              <a:rPr lang="fr-FR" b="1" baseline="30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e.</a:t>
            </a:r>
            <a:endParaRPr lang="fr-F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8CD55056-06D3-4456-ACA3-15326C42B579}"/>
              </a:ext>
            </a:extLst>
          </p:cNvPr>
          <p:cNvSpPr txBox="1"/>
          <p:nvPr/>
        </p:nvSpPr>
        <p:spPr>
          <a:xfrm>
            <a:off x="6311130" y="3597676"/>
            <a:ext cx="23141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Venues quotidiennes de professionnels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F7059332-376B-4E9A-8C35-3DFA9DBAFCAC}"/>
              </a:ext>
            </a:extLst>
          </p:cNvPr>
          <p:cNvSpPr txBox="1"/>
          <p:nvPr/>
        </p:nvSpPr>
        <p:spPr>
          <a:xfrm>
            <a:off x="9301018" y="2676936"/>
            <a:ext cx="24890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Conférence professeurs lycée professionnel et CFA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169CAEBD-46D8-4F02-92AD-ABB0843D72B6}"/>
              </a:ext>
            </a:extLst>
          </p:cNvPr>
          <p:cNvSpPr txBox="1"/>
          <p:nvPr/>
        </p:nvSpPr>
        <p:spPr>
          <a:xfrm rot="20933595">
            <a:off x="8901733" y="1321985"/>
            <a:ext cx="12554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Avril 2022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75AB4944-5A6A-4D6E-8283-01957E8AFB42}"/>
              </a:ext>
            </a:extLst>
          </p:cNvPr>
          <p:cNvSpPr txBox="1"/>
          <p:nvPr/>
        </p:nvSpPr>
        <p:spPr>
          <a:xfrm>
            <a:off x="2049284" y="5925552"/>
            <a:ext cx="824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Préparation encadrée par un professeur ressource et un service civique,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E7754552-D3FD-4C5D-BCF6-5865205B0FC8}"/>
              </a:ext>
            </a:extLst>
          </p:cNvPr>
          <p:cNvSpPr txBox="1"/>
          <p:nvPr/>
        </p:nvSpPr>
        <p:spPr>
          <a:xfrm>
            <a:off x="4503706" y="4813224"/>
            <a:ext cx="30572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Venue d’anciens élèves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123E2265-37A5-48FA-8476-D8FFAAA3E6E5}"/>
              </a:ext>
            </a:extLst>
          </p:cNvPr>
          <p:cNvSpPr txBox="1"/>
          <p:nvPr/>
        </p:nvSpPr>
        <p:spPr>
          <a:xfrm>
            <a:off x="8086316" y="4840281"/>
            <a:ext cx="370378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Conférence métiers de l’Armée et de l’aéronautique et autre ?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xmlns="" id="{7D783585-012F-4876-8541-5BFA89954649}"/>
              </a:ext>
            </a:extLst>
          </p:cNvPr>
          <p:cNvCxnSpPr/>
          <p:nvPr/>
        </p:nvCxnSpPr>
        <p:spPr>
          <a:xfrm>
            <a:off x="5920509" y="1476375"/>
            <a:ext cx="64655" cy="3317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xmlns="" id="{8DB6F3E7-D493-4BE0-896D-3C36DAA28A01}"/>
              </a:ext>
            </a:extLst>
          </p:cNvPr>
          <p:cNvCxnSpPr>
            <a:cxnSpLocks/>
          </p:cNvCxnSpPr>
          <p:nvPr/>
        </p:nvCxnSpPr>
        <p:spPr>
          <a:xfrm>
            <a:off x="7113872" y="1476375"/>
            <a:ext cx="2688721" cy="3261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DF1A4AFB-738C-4727-84A1-61530F3DDAB5}"/>
              </a:ext>
            </a:extLst>
          </p:cNvPr>
          <p:cNvSpPr txBox="1"/>
          <p:nvPr/>
        </p:nvSpPr>
        <p:spPr>
          <a:xfrm>
            <a:off x="500532" y="4471240"/>
            <a:ext cx="1976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Actions du CVC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xmlns="" id="{8470EB48-8E15-4CE7-B090-73AE86ED2B68}"/>
              </a:ext>
            </a:extLst>
          </p:cNvPr>
          <p:cNvCxnSpPr/>
          <p:nvPr/>
        </p:nvCxnSpPr>
        <p:spPr>
          <a:xfrm flipH="1">
            <a:off x="674255" y="1204518"/>
            <a:ext cx="2493818" cy="18124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xmlns="" id="{13B70E86-DB6C-4B32-8DD2-BE6B17264F9E}"/>
              </a:ext>
            </a:extLst>
          </p:cNvPr>
          <p:cNvCxnSpPr/>
          <p:nvPr/>
        </p:nvCxnSpPr>
        <p:spPr>
          <a:xfrm>
            <a:off x="663600" y="3016928"/>
            <a:ext cx="396729" cy="1339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059307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321C1D"/>
      </a:dk2>
      <a:lt2>
        <a:srgbClr val="F3F1F0"/>
      </a:lt2>
      <a:accent1>
        <a:srgbClr val="25AED2"/>
      </a:accent1>
      <a:accent2>
        <a:srgbClr val="175ED5"/>
      </a:accent2>
      <a:accent3>
        <a:srgbClr val="332BE7"/>
      </a:accent3>
      <a:accent4>
        <a:srgbClr val="6F17D5"/>
      </a:accent4>
      <a:accent5>
        <a:srgbClr val="D029E7"/>
      </a:accent5>
      <a:accent6>
        <a:srgbClr val="D5179D"/>
      </a:accent6>
      <a:hlink>
        <a:srgbClr val="BF5A3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283</Words>
  <Application>Microsoft Office PowerPoint</Application>
  <PresentationFormat>Personnalisé</PresentationFormat>
  <Paragraphs>44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BrushVTI</vt:lpstr>
      <vt:lpstr>PARCOURS AVENIR 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PERCOURS AVENIR</dc:title>
  <dc:creator>rachel breyton</dc:creator>
  <cp:lastModifiedBy>admin.profil</cp:lastModifiedBy>
  <cp:revision>12</cp:revision>
  <dcterms:created xsi:type="dcterms:W3CDTF">2021-06-04T18:52:18Z</dcterms:created>
  <dcterms:modified xsi:type="dcterms:W3CDTF">2021-09-24T10:29:11Z</dcterms:modified>
</cp:coreProperties>
</file>